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00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5.jpeg"/><Relationship Id="rId3" Type="http://schemas.openxmlformats.org/officeDocument/2006/relationships/slide" Target="slide3.xml"/><Relationship Id="rId7" Type="http://schemas.openxmlformats.org/officeDocument/2006/relationships/hyperlink" Target="http://en.wikipedia.org/wiki/File:Bundesarchiv_Bild_146-1969-054-16,_Reinhard_Heydrich.jpg" TargetMode="External"/><Relationship Id="rId12" Type="http://schemas.openxmlformats.org/officeDocument/2006/relationships/hyperlink" Target="http://en.wikipedia.org/wiki/File:ErnstKaltenbrunner-12.jpg" TargetMode="External"/><Relationship Id="rId1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en.wikipedia.org/wiki/File:Bundesarchiv_Bild_146-1969-171-29,_Karl_Wolff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4.gif"/><Relationship Id="rId5" Type="http://schemas.openxmlformats.org/officeDocument/2006/relationships/hyperlink" Target="http://en.wikipedia.org/wiki/File:Bundesarchiv_Bild_183-S72707,_Heinrich_Himmler.jpg" TargetMode="External"/><Relationship Id="rId15" Type="http://schemas.openxmlformats.org/officeDocument/2006/relationships/image" Target="../media/image6.jpeg"/><Relationship Id="rId10" Type="http://schemas.openxmlformats.org/officeDocument/2006/relationships/image" Target="../media/image3.jpeg"/><Relationship Id="rId4" Type="http://schemas.openxmlformats.org/officeDocument/2006/relationships/slide" Target="slide2.xml"/><Relationship Id="rId9" Type="http://schemas.openxmlformats.org/officeDocument/2006/relationships/hyperlink" Target="http://en.wikipedia.org/wiki/File:Bundesarchiv_Bild_183-S33882,_Adolf_Hitler_retouched.jpg" TargetMode="External"/><Relationship Id="rId14" Type="http://schemas.openxmlformats.org/officeDocument/2006/relationships/hyperlink" Target="http://en.wikipedia.org/wiki/File:Bundesarchiv_Bild_183-S73523,_Karl_Gebhardt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Reichstag_pano.jpg" TargetMode="External"/><Relationship Id="rId3" Type="http://schemas.openxmlformats.org/officeDocument/2006/relationships/slide" Target="slide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hyperlink" Target="http://en.wikipedia.org/wiki/File:Bundesarchiv_Bild_183-S72707,_Heinrich_Himmler.jpg" TargetMode="External"/><Relationship Id="rId4" Type="http://schemas.openxmlformats.org/officeDocument/2006/relationships/slide" Target="slide3.xml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5.jpeg"/><Relationship Id="rId3" Type="http://schemas.openxmlformats.org/officeDocument/2006/relationships/slide" Target="slide1.xml"/><Relationship Id="rId7" Type="http://schemas.openxmlformats.org/officeDocument/2006/relationships/hyperlink" Target="http://en.wikipedia.org/wiki/File:Reichstag_pano.jpg" TargetMode="External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image" Target="../media/image12.jpeg"/><Relationship Id="rId4" Type="http://schemas.openxmlformats.org/officeDocument/2006/relationships/slide" Target="slide2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Heinrich Himmler</a:t>
            </a:r>
            <a:r>
              <a:rPr lang="en-US" sz="1000" dirty="0" smtClean="0">
                <a:cs typeface="+mn-cs"/>
              </a:rPr>
              <a:t> is training SS for monitoring the Fatherland &gt;:(</a:t>
            </a:r>
            <a:endParaRPr lang="en-US" sz="14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Heinrich Himmler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Himmler </a:t>
            </a:r>
            <a:r>
              <a:rPr lang="en-US" sz="700" dirty="0">
                <a:cs typeface="+mn-cs"/>
              </a:rPr>
              <a:t>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Himmler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July 29, 1898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Aryan nationalist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Aryan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Munich, Germany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Adolf</a:t>
            </a:r>
            <a:endParaRPr lang="en-US" sz="800" dirty="0">
              <a:cs typeface="+mn-cs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6858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Reinhard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Ernst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Karl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Heinrich Himmler</a:t>
            </a:r>
            <a:r>
              <a:rPr lang="en-US" sz="900" dirty="0" smtClean="0">
                <a:cs typeface="+mn-cs"/>
              </a:rPr>
              <a:t>  is training SS for monitoring the Fatherland &gt;:(</a:t>
            </a:r>
            <a:endParaRPr lang="en-US" sz="9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Adolf Hitler to Heinrich Himmler: </a:t>
            </a:r>
            <a:r>
              <a:rPr lang="en-US" sz="1000" dirty="0" smtClean="0">
                <a:cs typeface="+mn-cs"/>
              </a:rPr>
              <a:t>I want the land cleansed of spies!</a:t>
            </a:r>
            <a:endParaRPr lang="en-US" sz="9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Heinrich Himmler  </a:t>
            </a:r>
            <a:r>
              <a:rPr lang="en-US" sz="1000" dirty="0" smtClean="0">
                <a:cs typeface="+mn-cs"/>
              </a:rPr>
              <a:t>Going through SS applicants, why are people applying who aren't Aryan!?!?!?!?</a:t>
            </a:r>
            <a:endParaRPr lang="en-US" sz="12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Heinrich Himmler </a:t>
            </a:r>
            <a:r>
              <a:rPr lang="en-US" sz="1000" dirty="0" smtClean="0">
                <a:cs typeface="+mn-cs"/>
              </a:rPr>
              <a:t>Witnessed mass shooting today in Minsk.</a:t>
            </a:r>
            <a:r>
              <a:rPr lang="en-US" sz="1200" dirty="0" smtClean="0">
                <a:cs typeface="+mn-cs"/>
              </a:rPr>
              <a:t>  </a:t>
            </a:r>
            <a:endParaRPr lang="en-US" sz="900" dirty="0">
              <a:cs typeface="+mn-cs"/>
            </a:endParaRP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Heinrich Himmler </a:t>
            </a:r>
            <a:r>
              <a:rPr lang="en-US" sz="1000" dirty="0" smtClean="0">
                <a:cs typeface="+mn-cs"/>
              </a:rPr>
              <a:t>Opening a concentration camp on orders of Hitler.</a:t>
            </a:r>
            <a:endParaRPr lang="en-US" sz="8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Heinrich Himmler </a:t>
            </a:r>
            <a:r>
              <a:rPr lang="en-US" sz="1000" dirty="0" smtClean="0">
                <a:cs typeface="+mn-cs"/>
              </a:rPr>
              <a:t>Just became the Chief of German police!</a:t>
            </a:r>
            <a:r>
              <a:rPr lang="en-US" sz="1200" dirty="0" smtClean="0">
                <a:cs typeface="+mn-cs"/>
              </a:rPr>
              <a:t> </a:t>
            </a:r>
            <a:endParaRPr lang="en-US" sz="1200" dirty="0">
              <a:cs typeface="+mn-cs"/>
            </a:endParaRPr>
          </a:p>
        </p:txBody>
      </p:sp>
      <p:pic>
        <p:nvPicPr>
          <p:cNvPr id="6146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16144"/>
            <a:ext cx="1371600" cy="2004217"/>
          </a:xfrm>
          <a:prstGeom prst="rect">
            <a:avLst/>
          </a:prstGeom>
          <a:noFill/>
        </p:spPr>
      </p:pic>
      <p:pic>
        <p:nvPicPr>
          <p:cNvPr id="6150" name="Picture 6" descr="http://upload.wikimedia.org/wikipedia/commons/thumb/a/a5/Bundesarchiv_Bild_146-1969-054-16%2C_Reinhard_Heydrich.jpg/220px-Bundesarchiv_Bild_146-1969-054-16%2C_Reinhard_Heydrich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5334000"/>
            <a:ext cx="457200" cy="550718"/>
          </a:xfrm>
          <a:prstGeom prst="rect">
            <a:avLst/>
          </a:prstGeom>
          <a:noFill/>
        </p:spPr>
      </p:pic>
      <p:pic>
        <p:nvPicPr>
          <p:cNvPr id="2" name="Picture 2" descr="http://upload.wikimedia.org/wikipedia/commons/thumb/1/10/Bundesarchiv_Bild_183-S33882%2C_Adolf_Hitler_retouched.jpg/200px-Bundesarchiv_Bild_183-S33882%2C_Adolf_Hitler_retouched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" y="5334000"/>
            <a:ext cx="462986" cy="533400"/>
          </a:xfrm>
          <a:prstGeom prst="rect">
            <a:avLst/>
          </a:prstGeom>
          <a:noFill/>
        </p:spPr>
      </p:pic>
      <p:pic>
        <p:nvPicPr>
          <p:cNvPr id="58" name="Picture 2" descr="http://upload.wikimedia.org/wikipedia/commons/thumb/1/10/Bundesarchiv_Bild_183-S33882%2C_Adolf_Hitler_retouched.jpg/200px-Bundesarchiv_Bild_183-S33882%2C_Adolf_Hitler_retouched.jpg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57400" y="3124200"/>
            <a:ext cx="462986" cy="533400"/>
          </a:xfrm>
          <a:prstGeom prst="rect">
            <a:avLst/>
          </a:prstGeom>
          <a:noFill/>
        </p:spPr>
      </p:pic>
      <p:pic>
        <p:nvPicPr>
          <p:cNvPr id="59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2057400" y="2438400"/>
            <a:ext cx="457200" cy="556727"/>
          </a:xfrm>
          <a:prstGeom prst="rect">
            <a:avLst/>
          </a:prstGeom>
          <a:noFill/>
        </p:spPr>
      </p:pic>
      <p:pic>
        <p:nvPicPr>
          <p:cNvPr id="60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2057400" y="3886200"/>
            <a:ext cx="457200" cy="556727"/>
          </a:xfrm>
          <a:prstGeom prst="rect">
            <a:avLst/>
          </a:prstGeom>
          <a:noFill/>
        </p:spPr>
      </p:pic>
      <p:pic>
        <p:nvPicPr>
          <p:cNvPr id="61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2057400" y="4572000"/>
            <a:ext cx="457200" cy="556727"/>
          </a:xfrm>
          <a:prstGeom prst="rect">
            <a:avLst/>
          </a:prstGeom>
          <a:noFill/>
        </p:spPr>
      </p:pic>
      <p:pic>
        <p:nvPicPr>
          <p:cNvPr id="62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2057400" y="5257800"/>
            <a:ext cx="457200" cy="556727"/>
          </a:xfrm>
          <a:prstGeom prst="rect">
            <a:avLst/>
          </a:prstGeom>
          <a:noFill/>
        </p:spPr>
      </p:pic>
      <p:pic>
        <p:nvPicPr>
          <p:cNvPr id="63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V="1">
            <a:off x="2057400" y="5943600"/>
            <a:ext cx="457200" cy="556727"/>
          </a:xfrm>
          <a:prstGeom prst="rect">
            <a:avLst/>
          </a:prstGeom>
          <a:noFill/>
        </p:spPr>
      </p:pic>
      <p:pic>
        <p:nvPicPr>
          <p:cNvPr id="3" name="Picture 6" descr="http://www.annefrankguide.net/de-de/content/ushmm60434Himmlerprivat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9200" y="5334000"/>
            <a:ext cx="457200" cy="556260"/>
          </a:xfrm>
          <a:prstGeom prst="rect">
            <a:avLst/>
          </a:prstGeom>
          <a:noFill/>
        </p:spPr>
      </p:pic>
      <p:sp>
        <p:nvSpPr>
          <p:cNvPr id="65" name="TextBox 64"/>
          <p:cNvSpPr txBox="1"/>
          <p:nvPr/>
        </p:nvSpPr>
        <p:spPr>
          <a:xfrm>
            <a:off x="1143000" y="5867400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Margarete</a:t>
            </a:r>
            <a:endParaRPr lang="en-US" sz="800" dirty="0"/>
          </a:p>
        </p:txBody>
      </p:sp>
      <p:pic>
        <p:nvPicPr>
          <p:cNvPr id="4" name="Picture 2" descr="http://upload.wikimedia.org/wikipedia/en/thumb/4/40/ErnstKaltenbrunner-12.jpg/220px-ErnstKaltenbrunner-12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200" y="6096000"/>
            <a:ext cx="457200" cy="552797"/>
          </a:xfrm>
          <a:prstGeom prst="rect">
            <a:avLst/>
          </a:prstGeom>
          <a:noFill/>
        </p:spPr>
      </p:pic>
      <p:pic>
        <p:nvPicPr>
          <p:cNvPr id="6148" name="Picture 4" descr="http://upload.wikimedia.org/wikipedia/commons/thumb/e/e7/Bundesarchiv_Bild_183-S73523%2C_Karl_Gebhardt.jpg/220px-Bundesarchiv_Bild_183-S73523%2C_Karl_Gebhardt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5800" y="6019800"/>
            <a:ext cx="457200" cy="654627"/>
          </a:xfrm>
          <a:prstGeom prst="rect">
            <a:avLst/>
          </a:prstGeom>
          <a:noFill/>
        </p:spPr>
      </p:pic>
      <p:pic>
        <p:nvPicPr>
          <p:cNvPr id="5" name="Picture 6" descr="Bundesarchiv Bild 146-1969-171-29, Karl Wolff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19200" y="6019800"/>
            <a:ext cx="457200" cy="588874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1143000" y="6642556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Karl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Heinrich Himmler </a:t>
            </a:r>
            <a:r>
              <a:rPr lang="en-US" sz="1000" dirty="0" smtClean="0"/>
              <a:t>is training SS for monitoring the Fatherland &gt;:(</a:t>
            </a:r>
            <a:endParaRPr lang="en-US" sz="1400" dirty="0" smtClean="0">
              <a:cs typeface="+mn-cs"/>
            </a:endParaRP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Heinrich Himmler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Himmler </a:t>
            </a:r>
            <a:r>
              <a:rPr lang="en-US" sz="700" dirty="0">
                <a:cs typeface="+mn-cs"/>
              </a:rPr>
              <a:t>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Himmler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Germany 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July 29, 1898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Aryan nationalist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Aryan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Munich,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          </a:t>
            </a:r>
            <a:r>
              <a:rPr lang="en-US" sz="800" dirty="0" smtClean="0"/>
              <a:t>July 29, </a:t>
            </a:r>
            <a:r>
              <a:rPr lang="en-US" sz="800" dirty="0" smtClean="0"/>
              <a:t>1898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smtClean="0">
                <a:cs typeface="+mn-cs"/>
              </a:rPr>
              <a:t>Munich,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>
                <a:cs typeface="+mn-cs"/>
              </a:rPr>
              <a:t>          Married to </a:t>
            </a:r>
            <a:r>
              <a:rPr lang="en-US" sz="800" dirty="0" err="1" smtClean="0">
                <a:solidFill>
                  <a:schemeClr val="accent2"/>
                </a:solidFill>
                <a:cs typeface="+mn-cs"/>
              </a:rPr>
              <a:t>Margarate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/>
              <a:t>Aryan </a:t>
            </a:r>
            <a:r>
              <a:rPr lang="en-US" sz="800" dirty="0" smtClean="0"/>
              <a:t>nationalist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dirty="0" smtClean="0">
                <a:cs typeface="+mn-cs"/>
              </a:rPr>
              <a:t>Aryan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Destroying all opposition to the Fatherland!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</a:t>
            </a:r>
            <a:r>
              <a:rPr lang="en-US" sz="800" dirty="0" smtClean="0">
                <a:cs typeface="+mn-cs"/>
              </a:rPr>
              <a:t>Killing all who are not Aryan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Music:</a:t>
            </a:r>
            <a:r>
              <a:rPr lang="en-US" sz="800" dirty="0">
                <a:cs typeface="+mn-cs"/>
              </a:rPr>
              <a:t>                  </a:t>
            </a:r>
            <a:r>
              <a:rPr lang="en-US" sz="800" dirty="0" smtClean="0">
                <a:cs typeface="+mn-cs"/>
              </a:rPr>
              <a:t>Bing Crosby, Benny Goodman, Glen Miller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                 </a:t>
            </a:r>
            <a:r>
              <a:rPr lang="en-US" sz="800" dirty="0" smtClean="0">
                <a:cs typeface="+mn-cs"/>
              </a:rPr>
              <a:t>Inglorious Bastards, Propaganda movies, Saving Private Ryan, 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Valkryie,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Favorite 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Books: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Mein Kampf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solidFill>
                  <a:schemeClr val="accent2"/>
                </a:solidFill>
                <a:cs typeface="+mn-cs"/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Reich 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Heart of the Reich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	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          </a:t>
            </a:r>
            <a:r>
              <a:rPr lang="en-US" sz="800" dirty="0" smtClean="0">
                <a:cs typeface="+mn-cs"/>
              </a:rPr>
              <a:t>Unknown</a:t>
            </a:r>
            <a:endParaRPr lang="en-US" sz="800" dirty="0">
              <a:cs typeface="+mn-cs"/>
            </a:endParaRPr>
          </a:p>
        </p:txBody>
      </p:sp>
      <p:pic>
        <p:nvPicPr>
          <p:cNvPr id="44" name="Picture 2" descr="http://upload.wikimedia.org/wikipedia/commons/thumb/7/79/Bundesarchiv_Bild_183-S72707%2C_Heinrich_Himmler.jpg/245px-Bundesarchiv_Bild_183-S72707%2C_Heinrich_Himmler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16144"/>
            <a:ext cx="1371600" cy="2004217"/>
          </a:xfrm>
          <a:prstGeom prst="rect">
            <a:avLst/>
          </a:prstGeom>
          <a:noFill/>
        </p:spPr>
      </p:pic>
      <p:pic>
        <p:nvPicPr>
          <p:cNvPr id="4098" name="Picture 2" descr="http://27.media.tumblr.com/tumblr_lpq0lmiuvJ1qdfjs1o1_50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257800"/>
            <a:ext cx="762000" cy="770128"/>
          </a:xfrm>
          <a:prstGeom prst="rect">
            <a:avLst/>
          </a:prstGeom>
          <a:noFill/>
        </p:spPr>
      </p:pic>
      <p:pic>
        <p:nvPicPr>
          <p:cNvPr id="4100" name="Picture 4" descr="http://upload.wikimedia.org/wikipedia/commons/thumb/2/28/Reichstag_pano.jpg/248px-Reichstag_pano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" y="6056056"/>
            <a:ext cx="762000" cy="649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648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Heinrich Himmler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Himmler </a:t>
            </a:r>
            <a:r>
              <a:rPr lang="en-US" sz="800" dirty="0" smtClean="0">
                <a:cs typeface="+mn-cs"/>
              </a:rPr>
              <a:t>7 </a:t>
            </a:r>
            <a:r>
              <a:rPr lang="en-US" sz="800" dirty="0">
                <a:cs typeface="+mn-cs"/>
              </a:rPr>
              <a:t>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Himmler’s Videos</a:t>
            </a:r>
            <a:endParaRPr lang="en-US" sz="10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>
                <a:cs typeface="+mn-cs"/>
              </a:rPr>
              <a:t>Heinrich Himmler</a:t>
            </a:r>
            <a:r>
              <a:rPr lang="en-US" sz="1400" dirty="0" smtClean="0"/>
              <a:t> </a:t>
            </a:r>
            <a:r>
              <a:rPr lang="en-US" sz="1000" dirty="0" smtClean="0"/>
              <a:t>is training SS for monitoring the Fatherland &gt;:(</a:t>
            </a:r>
            <a:r>
              <a:rPr lang="en-US" sz="1000" dirty="0" smtClean="0">
                <a:cs typeface="+mn-cs"/>
              </a:rPr>
              <a:t>   </a:t>
            </a:r>
            <a:endParaRPr lang="en-US" sz="1000" dirty="0">
              <a:cs typeface="+mn-cs"/>
            </a:endParaRPr>
          </a:p>
        </p:txBody>
      </p:sp>
      <p:pic>
        <p:nvPicPr>
          <p:cNvPr id="18459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 descr="http://27.media.tumblr.com/tumblr_lpq0lmiuvJ1qdfjs1o1_50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1752600"/>
            <a:ext cx="1295400" cy="1309217"/>
          </a:xfrm>
          <a:prstGeom prst="rect">
            <a:avLst/>
          </a:prstGeom>
          <a:noFill/>
        </p:spPr>
      </p:pic>
      <p:pic>
        <p:nvPicPr>
          <p:cNvPr id="38" name="Picture 4" descr="http://upload.wikimedia.org/wikipedia/commons/thumb/2/28/Reichstag_pano.jpg/248px-Reichstag_pano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57400" y="1752600"/>
            <a:ext cx="1477140" cy="1335344"/>
          </a:xfrm>
          <a:prstGeom prst="rect">
            <a:avLst/>
          </a:prstGeom>
          <a:noFill/>
        </p:spPr>
      </p:pic>
      <p:pic>
        <p:nvPicPr>
          <p:cNvPr id="2050" name="Picture 2" descr="http://www.trueknowledge.com/images/thumbs/180/250/Heinrich_Himmler_Murderer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0" y="1752600"/>
            <a:ext cx="1143000" cy="1371600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commons/thumb/a/a2/Bundesarchiv_Bild_183-R99621%2C_Heinrich_Himmler.jpg/150px-Bundesarchiv_Bild_183-R99621%2C_Heinrich_Himmler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76800" y="1752600"/>
            <a:ext cx="914400" cy="1362457"/>
          </a:xfrm>
          <a:prstGeom prst="rect">
            <a:avLst/>
          </a:prstGeom>
          <a:noFill/>
        </p:spPr>
      </p:pic>
      <p:pic>
        <p:nvPicPr>
          <p:cNvPr id="2054" name="Picture 6" descr="http://cdn.darkstarastrology.com/wp-content/uploads/2009/11/Heinrich-Himmler.jpg?7983b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90600" y="3124200"/>
            <a:ext cx="1143000" cy="1447800"/>
          </a:xfrm>
          <a:prstGeom prst="rect">
            <a:avLst/>
          </a:prstGeom>
          <a:noFill/>
        </p:spPr>
      </p:pic>
      <p:pic>
        <p:nvPicPr>
          <p:cNvPr id="2056" name="Picture 8" descr="http://radiopatriot.files.wordpress.com/2011/05/heinrich_himmler.jpg?w=52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6000" y="3124200"/>
            <a:ext cx="1024318" cy="1447800"/>
          </a:xfrm>
          <a:prstGeom prst="rect">
            <a:avLst/>
          </a:prstGeom>
          <a:noFill/>
        </p:spPr>
      </p:pic>
      <p:pic>
        <p:nvPicPr>
          <p:cNvPr id="2058" name="Picture 10" descr="http://www.jewishvirtuallibrary.org/jsource/images/People/himmler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05201" y="3165475"/>
            <a:ext cx="838200" cy="1397000"/>
          </a:xfrm>
          <a:prstGeom prst="rect">
            <a:avLst/>
          </a:prstGeom>
          <a:noFill/>
        </p:spPr>
      </p:pic>
      <p:sp>
        <p:nvSpPr>
          <p:cNvPr id="44" name="Rectangle 43"/>
          <p:cNvSpPr/>
          <p:nvPr/>
        </p:nvSpPr>
        <p:spPr>
          <a:xfrm>
            <a:off x="685800" y="5486400"/>
            <a:ext cx="228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http://www.youtube.com/watch?v=ocsNJU9qevk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048000" y="5181600"/>
            <a:ext cx="198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http://www.youtube.com/watch?v=9lYynbe07kc&amp;feature=fvst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255</Words>
  <Application>Microsoft Office PowerPoint</Application>
  <PresentationFormat>On-screen Show (4:3)</PresentationFormat>
  <Paragraphs>110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241713</cp:lastModifiedBy>
  <cp:revision>36</cp:revision>
  <dcterms:created xsi:type="dcterms:W3CDTF">2009-03-30T18:09:43Z</dcterms:created>
  <dcterms:modified xsi:type="dcterms:W3CDTF">2011-12-15T16:22:26Z</dcterms:modified>
</cp:coreProperties>
</file>